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3" r:id="rId8"/>
    <p:sldId id="264" r:id="rId9"/>
    <p:sldId id="266" r:id="rId10"/>
    <p:sldId id="265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6" d="100"/>
          <a:sy n="76" d="100"/>
        </p:scale>
        <p:origin x="67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2" Type="http://schemas.openxmlformats.org/officeDocument/2006/relationships/hyperlink" Target="https://github.com/luca16s/PongLu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eclipse-mosquitto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BCA2BB-DDBF-47F9-8EFE-56CF0EBE04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INF-1031 – Trabalho Final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3ABA37-CB05-4E83-993B-A3765A7D0C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PongLua</a:t>
            </a:r>
          </a:p>
        </p:txBody>
      </p:sp>
    </p:spTree>
    <p:extLst>
      <p:ext uri="{BB962C8B-B14F-4D97-AF65-F5344CB8AC3E}">
        <p14:creationId xmlns:p14="http://schemas.microsoft.com/office/powerpoint/2010/main" val="29859031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BEAE5523-0760-4292-B016-2156EAC9F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137" y="161925"/>
            <a:ext cx="6943725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08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D659DD-1ADA-453B-8D8D-406D53A90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 e Ferramentas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4C579A-AD92-4F1E-AD6D-BC19914F0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PongLua (github.com)</a:t>
            </a:r>
            <a:endParaRPr lang="pt-BR" dirty="0"/>
          </a:p>
          <a:p>
            <a:r>
              <a:rPr lang="en-US" dirty="0">
                <a:hlinkClick r:id="rId3"/>
              </a:rPr>
              <a:t>Docker</a:t>
            </a:r>
            <a:endParaRPr lang="pt-BR" dirty="0"/>
          </a:p>
          <a:p>
            <a:r>
              <a:rPr lang="pt-BR" dirty="0">
                <a:hlinkClick r:id="rId4"/>
              </a:rPr>
              <a:t>Mosquitto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2469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8DC70-5B10-4457-9115-41AC028DD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Ideia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7CF9EE-E60B-44DA-8105-47DDA77D8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Desenvolver um jogo clone do clássico Pong.</a:t>
            </a:r>
          </a:p>
          <a:p>
            <a:r>
              <a:rPr lang="pt-BR" dirty="0"/>
              <a:t>Utilizar o LOVE e o NodeMCU</a:t>
            </a:r>
          </a:p>
          <a:p>
            <a:pPr lvl="1"/>
            <a:r>
              <a:rPr lang="pt-BR" dirty="0"/>
              <a:t>Utilizar o sensor para definir a velocidade da bola.</a:t>
            </a:r>
          </a:p>
          <a:p>
            <a:pPr lvl="1"/>
            <a:r>
              <a:rPr lang="pt-BR" dirty="0"/>
              <a:t>Utilizar botões para movimentar um dos jogadores.</a:t>
            </a:r>
          </a:p>
          <a:p>
            <a:pPr lvl="1"/>
            <a:r>
              <a:rPr lang="pt-BR" dirty="0"/>
              <a:t>Utilizar as luzes para indicar o jogador que fez ponto.</a:t>
            </a:r>
          </a:p>
          <a:p>
            <a:pPr lvl="1"/>
            <a:r>
              <a:rPr lang="pt-BR" dirty="0"/>
              <a:t>Tocar um som sempre que a bola tocar a plataforma ou a parede lateral.</a:t>
            </a:r>
          </a:p>
          <a:p>
            <a:pPr lvl="1"/>
            <a:r>
              <a:rPr lang="pt-BR" dirty="0"/>
              <a:t>Utilizar MQTT para comunicação.</a:t>
            </a:r>
          </a:p>
        </p:txBody>
      </p:sp>
    </p:spTree>
    <p:extLst>
      <p:ext uri="{BB962C8B-B14F-4D97-AF65-F5344CB8AC3E}">
        <p14:creationId xmlns:p14="http://schemas.microsoft.com/office/powerpoint/2010/main" val="141921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0BC55-E895-414A-8F0D-313E50E18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Dificuldades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B4B670-CB00-41C9-BEC6-C6CB2E8D1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Latência de comunicação com servidor.</a:t>
            </a:r>
          </a:p>
          <a:p>
            <a:r>
              <a:rPr lang="pt-BR" dirty="0"/>
              <a:t>Colisão da bola com os jogadores. </a:t>
            </a:r>
          </a:p>
          <a:p>
            <a:r>
              <a:rPr lang="pt-BR" dirty="0"/>
              <a:t>Como fazer o jogador ter mais controle sobre a bola.</a:t>
            </a:r>
          </a:p>
          <a:p>
            <a:r>
              <a:rPr lang="pt-BR" dirty="0"/>
              <a:t>Como evitar da bola “atravessar” o retângulo em certas em certas ocasiões. 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2594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2">
            <a:extLst>
              <a:ext uri="{FF2B5EF4-FFF2-40B4-BE49-F238E27FC236}">
                <a16:creationId xmlns:a16="http://schemas.microsoft.com/office/drawing/2014/main" id="{EA8ADA9F-99E3-4964-8962-1118D143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11">
            <a:extLst>
              <a:ext uri="{FF2B5EF4-FFF2-40B4-BE49-F238E27FC236}">
                <a16:creationId xmlns:a16="http://schemas.microsoft.com/office/drawing/2014/main" id="{366C3164-AA9F-47E3-913A-4F002BC0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3FFBAC2-26D2-48B6-B2AA-34AEA0E79E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9B164BCB-27D3-4B8C-AC13-0A6F461082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10B247BE-F4A2-4259-9B20-FB9A555D2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39322C5A-DB6D-4B28-8C1C-1B1E89678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67009B08-E345-4516-96EC-ED0AB1F30B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DFE2793C-165C-4635-A26E-C569C8E0C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ECDFEF2C-7B0A-41A1-BB61-C92CB3E3A7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0012A396-1946-4B40-AA39-0790157CE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CD6C6024-F73D-4991-97B9-BE53FF24E3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5977EDD1-3D10-43FA-B800-7A7C8112B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37988CF-9FC6-48F5-82F8-D2EB0178A3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EC5BB05B-491C-414A-91C3-B1CAB785A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F3180CB6-F8D2-4596-B6CB-F9CEF5D38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DF338DD3-80F8-4F68-AC7C-361ABF2A9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9666E4DB-B855-4A4E-BB50-1880738C1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570FD9C-B435-4EF1-962C-621F1261AA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236AF0B-3BDC-43C3-8FFC-2A94121E94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3BA2C208-5097-4497-AA2C-ADDDAB48B6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A45DD96-8D07-43CA-B036-6FDA880A17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AF7F7CBB-E154-4CD5-9ED0-D5DDC1DFEA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EFF4AB16-41DD-4877-8C28-ED78F4CA7F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30BCBD5D-92EB-487E-B1D0-F9000D45D1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DA07BDB8-9827-4EBF-9B99-6C503EA0B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7F41FB05-1B3F-450A-A1A7-8C8BD182A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0629E219-1F32-41C1-B921-05E456117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8081FB28-486E-4C09-9D15-0B2657B56F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CB547EFB-F29D-4336-9644-0AE7A94EA4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BB2793F4-FAD7-459A-BC46-06BB1D4FA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C01589C-0235-4B21-B264-777746D4D5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678F5669-8CE7-445E-8D54-49C5E2013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E93A3F8E-D876-485E-9EDC-43E315DE1E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4F848A6-931A-4CC9-9B29-C7A9CEA3A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5C4204D4-6782-4DB1-8FF8-86CC698AF2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3907C583-5764-43DC-8AF9-992D3472F6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56CE3D6E-1121-4EF2-9DFB-7F3937FCCD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3AEB7245-E197-4AE5-BCFC-7821E49EF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801E9C76-F4FB-4C4D-9350-B526F294E0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F9C0C5DE-6C8C-4CD0-9C91-6A132A06D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955A7039-8B66-4CF0-8048-0AD0F4A5B8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66" name="Group 52">
            <a:extLst>
              <a:ext uri="{FF2B5EF4-FFF2-40B4-BE49-F238E27FC236}">
                <a16:creationId xmlns:a16="http://schemas.microsoft.com/office/drawing/2014/main" id="{891D367A-4C8C-409F-93D9-FD02D0BC9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3" cy="6858001"/>
            <a:chOff x="0" y="-1"/>
            <a:chExt cx="12192003" cy="6858001"/>
          </a:xfrm>
        </p:grpSpPr>
        <p:sp useBgFill="1">
          <p:nvSpPr>
            <p:cNvPr id="54" name="Rectangle 53">
              <a:extLst>
                <a:ext uri="{FF2B5EF4-FFF2-40B4-BE49-F238E27FC236}">
                  <a16:creationId xmlns:a16="http://schemas.microsoft.com/office/drawing/2014/main" id="{50EC018E-7B11-4D3B-B7FE-DCFEC35F2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7" name="Picture 2">
              <a:extLst>
                <a:ext uri="{FF2B5EF4-FFF2-40B4-BE49-F238E27FC236}">
                  <a16:creationId xmlns:a16="http://schemas.microsoft.com/office/drawing/2014/main" id="{667FA462-522C-4B1C-A264-8880D5F35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7" name="Picture 2">
            <a:extLst>
              <a:ext uri="{FF2B5EF4-FFF2-40B4-BE49-F238E27FC236}">
                <a16:creationId xmlns:a16="http://schemas.microsoft.com/office/drawing/2014/main" id="{7589240B-26BC-45BE-A858-3DF47A392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ound Diagonal Corner Rectangle 6">
            <a:extLst>
              <a:ext uri="{FF2B5EF4-FFF2-40B4-BE49-F238E27FC236}">
                <a16:creationId xmlns:a16="http://schemas.microsoft.com/office/drawing/2014/main" id="{81E18780-A505-4639-9939-E204348C7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4" y="643466"/>
            <a:ext cx="10890781" cy="5571067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0B0652-7D69-4278-8481-48C53B681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5196" y="2488265"/>
            <a:ext cx="10247316" cy="1895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616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D6BF4-19A3-4C80-8E82-85579666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Docker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77388FD-7627-4E67-8D6D-9880AA13F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875" y="1820658"/>
            <a:ext cx="7697274" cy="943107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6BE713E-070E-460E-A9E2-704813DE4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875" y="2936787"/>
            <a:ext cx="7697274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49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BDCED-7A40-4C22-A0C8-40F83CF6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Features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71AAEA6-5D05-4168-9D1A-A4649A295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6200" y="870443"/>
            <a:ext cx="5891213" cy="4642452"/>
          </a:xfr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9CCBF798-E0BF-4D03-A6BE-60DF3FDDF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Contagem de Pontos.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Acender e apagar LED de acordo com ponto do jogador.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Movimentar um jogador com o Node e outro com o teclado.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Pausar jogo com espaço.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Reiniciar jogo com Enter.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763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01DC1D-A640-456E-9183-B296C0D58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do Projeto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25772D68-889C-43DC-8835-BCA003181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4331" y="648139"/>
            <a:ext cx="2514951" cy="5087060"/>
          </a:xfrm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CD1AA5B9-FC40-4D4A-BA78-BBEA08511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132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0-12-11 15-37-34">
            <a:hlinkClick r:id="" action="ppaction://media"/>
            <a:extLst>
              <a:ext uri="{FF2B5EF4-FFF2-40B4-BE49-F238E27FC236}">
                <a16:creationId xmlns:a16="http://schemas.microsoft.com/office/drawing/2014/main" id="{0241C574-3228-49B2-AAA2-CBC7D9EE4C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50393" y="1772444"/>
            <a:ext cx="5891213" cy="3313112"/>
          </a:xfrm>
        </p:spPr>
      </p:pic>
    </p:spTree>
    <p:extLst>
      <p:ext uri="{BB962C8B-B14F-4D97-AF65-F5344CB8AC3E}">
        <p14:creationId xmlns:p14="http://schemas.microsoft.com/office/powerpoint/2010/main" val="353798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ixaDeTexto 7">
            <a:extLst>
              <a:ext uri="{FF2B5EF4-FFF2-40B4-BE49-F238E27FC236}">
                <a16:creationId xmlns:a16="http://schemas.microsoft.com/office/drawing/2014/main" id="{E8D84241-5035-437B-8BE0-653B6D7D9059}"/>
              </a:ext>
            </a:extLst>
          </p:cNvPr>
          <p:cNvSpPr txBox="1"/>
          <p:nvPr/>
        </p:nvSpPr>
        <p:spPr>
          <a:xfrm>
            <a:off x="2450982" y="813733"/>
            <a:ext cx="72900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E COMO FUNCIONA A COLISÃO?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54CF13A-F25E-47F9-9774-8C26D73EC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7467" y="2003511"/>
            <a:ext cx="64770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8535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169</Words>
  <Application>Microsoft Office PowerPoint</Application>
  <PresentationFormat>Widescreen</PresentationFormat>
  <Paragraphs>32</Paragraphs>
  <Slides>11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4" baseType="lpstr">
      <vt:lpstr>Arial</vt:lpstr>
      <vt:lpstr>Tw Cen MT</vt:lpstr>
      <vt:lpstr>Circuito</vt:lpstr>
      <vt:lpstr>INF-1031 – Trabalho Final</vt:lpstr>
      <vt:lpstr>Ideia Inicial</vt:lpstr>
      <vt:lpstr>Dificuldades</vt:lpstr>
      <vt:lpstr>Apresentação do PowerPoint</vt:lpstr>
      <vt:lpstr>Docker</vt:lpstr>
      <vt:lpstr>Features</vt:lpstr>
      <vt:lpstr>Estrutura do Projeto</vt:lpstr>
      <vt:lpstr>Apresentação do PowerPoint</vt:lpstr>
      <vt:lpstr>Apresentação do PowerPoint</vt:lpstr>
      <vt:lpstr>Apresentação do PowerPoint</vt:lpstr>
      <vt:lpstr>Links e Ferramentas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INF-1031 – Trabalho Final</dc:title>
  <dc:creator>Paulo Vinícius</dc:creator>
  <cp:lastModifiedBy>Paulo Vinícius</cp:lastModifiedBy>
  <cp:revision>2</cp:revision>
  <dcterms:created xsi:type="dcterms:W3CDTF">2020-12-14T00:19:01Z</dcterms:created>
  <dcterms:modified xsi:type="dcterms:W3CDTF">2020-12-14T00:29:15Z</dcterms:modified>
</cp:coreProperties>
</file>